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omorrow Bold" charset="1" panose="00000000000000000000"/>
      <p:regular r:id="rId19"/>
    </p:embeddedFont>
    <p:embeddedFont>
      <p:font typeface="Tomorrow" charset="1" panose="00000000000000000000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Italic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jpe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71625" y="1418952"/>
            <a:ext cx="8744749" cy="8744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313030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948243" y="2821928"/>
            <a:ext cx="6391514" cy="639151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100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544845" y="3985020"/>
            <a:ext cx="19692033" cy="203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8"/>
              </a:lnSpc>
              <a:spcBef>
                <a:spcPct val="0"/>
              </a:spcBef>
            </a:pPr>
            <a:r>
              <a:rPr lang="en-US" b="true" sz="1184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PresenceLog_Sport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988383"/>
            <a:ext cx="16714694" cy="448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3"/>
              </a:lnSpc>
              <a:spcBef>
                <a:spcPct val="0"/>
              </a:spcBef>
            </a:pPr>
            <a:r>
              <a:rPr lang="en-US" sz="2595" spc="144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Aleksandra Vidovic und Alina Bischof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2824" y="1388671"/>
            <a:ext cx="12151495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ZUSTÄNDIGKEIT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2824" y="4003040"/>
            <a:ext cx="9895129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89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Alina: Hauptsächlich Backend</a:t>
            </a: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89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Aleksandra: Hauptsächlich Frontend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2824" y="8210550"/>
            <a:ext cx="1111472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Frontend</a:t>
            </a:r>
            <a:r>
              <a:rPr lang="en-US" sz="2800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 ist die für den Benutzer sichtbare Benutzeroberfläche</a:t>
            </a:r>
          </a:p>
          <a:p>
            <a:pPr algn="l">
              <a:lnSpc>
                <a:spcPts val="3920"/>
              </a:lnSpc>
            </a:pPr>
            <a:r>
              <a:rPr lang="en-US" sz="2800" i="true" b="true">
                <a:solidFill>
                  <a:srgbClr val="FFFFFF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Backend</a:t>
            </a:r>
            <a:r>
              <a:rPr lang="en-US" sz="2800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interne Logik und Datenverarbeitung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12412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73766" y="-1688680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22230" y="6226746"/>
            <a:ext cx="5751122" cy="3031554"/>
          </a:xfrm>
          <a:custGeom>
            <a:avLst/>
            <a:gdLst/>
            <a:ahLst/>
            <a:cxnLst/>
            <a:rect r="r" b="b" t="t" l="l"/>
            <a:pathLst>
              <a:path h="3031554" w="5751122">
                <a:moveTo>
                  <a:pt x="0" y="0"/>
                </a:moveTo>
                <a:lnTo>
                  <a:pt x="5751122" y="0"/>
                </a:lnTo>
                <a:lnTo>
                  <a:pt x="5751122" y="3031554"/>
                </a:lnTo>
                <a:lnTo>
                  <a:pt x="0" y="30315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397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2230" y="3005977"/>
            <a:ext cx="5751122" cy="2578816"/>
          </a:xfrm>
          <a:custGeom>
            <a:avLst/>
            <a:gdLst/>
            <a:ahLst/>
            <a:cxnLst/>
            <a:rect r="r" b="b" t="t" l="l"/>
            <a:pathLst>
              <a:path h="2578816" w="5751122">
                <a:moveTo>
                  <a:pt x="0" y="0"/>
                </a:moveTo>
                <a:lnTo>
                  <a:pt x="5751122" y="0"/>
                </a:lnTo>
                <a:lnTo>
                  <a:pt x="5751122" y="2578816"/>
                </a:lnTo>
                <a:lnTo>
                  <a:pt x="0" y="2578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756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19200"/>
            <a:ext cx="12700615" cy="92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9"/>
              </a:lnSpc>
            </a:pPr>
            <a:r>
              <a:rPr lang="en-US" sz="73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PROBLEME + LÖSUNGEN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606344"/>
            <a:ext cx="9064734" cy="238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861"/>
              </a:lnSpc>
              <a:spcBef>
                <a:spcPct val="0"/>
              </a:spcBef>
            </a:pPr>
            <a:r>
              <a:rPr lang="en-US" b="true" sz="2109" spc="59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Wenn man auf den “Trainingsgruppe erstellen” Button drücken wollte, hat sich das dazugehörige Fenster nicht geöffnet.</a:t>
            </a:r>
          </a:p>
          <a:p>
            <a:pPr algn="l" marL="0" indent="0" lvl="1">
              <a:lnSpc>
                <a:spcPts val="3861"/>
              </a:lnSpc>
              <a:spcBef>
                <a:spcPct val="0"/>
              </a:spcBef>
            </a:pPr>
          </a:p>
          <a:p>
            <a:pPr algn="l" marL="0" indent="0" lvl="1">
              <a:lnSpc>
                <a:spcPts val="3861"/>
              </a:lnSpc>
              <a:spcBef>
                <a:spcPct val="0"/>
              </a:spcBef>
            </a:pPr>
            <a:r>
              <a:rPr lang="en-US" b="true" sz="2109" spc="59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Fehler in Desirialize-Methode in Person-Klasse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98079"/>
            <a:ext cx="9711848" cy="335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2"/>
              </a:lnSpc>
            </a:pPr>
            <a:r>
              <a:rPr lang="en-US" b="true" sz="2105" spc="58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DatePicker  → Datum ausgewählt → keine Trainingsgruppe angezeigt</a:t>
            </a:r>
          </a:p>
          <a:p>
            <a:pPr algn="l">
              <a:lnSpc>
                <a:spcPts val="3852"/>
              </a:lnSpc>
            </a:pPr>
          </a:p>
          <a:p>
            <a:pPr algn="l" marL="454507" indent="-227254" lvl="1">
              <a:lnSpc>
                <a:spcPts val="3852"/>
              </a:lnSpc>
              <a:buFont typeface="Arial"/>
              <a:buChar char="•"/>
            </a:pPr>
            <a:r>
              <a:rPr lang="en-US" b="true" sz="2105" spc="58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leere Wochentag-Liste aus der gespeicherten Datei geladen</a:t>
            </a:r>
          </a:p>
          <a:p>
            <a:pPr algn="l" marL="454507" indent="-227254" lvl="1">
              <a:lnSpc>
                <a:spcPts val="3852"/>
              </a:lnSpc>
              <a:buFont typeface="Arial"/>
              <a:buChar char="•"/>
            </a:pPr>
            <a:r>
              <a:rPr lang="en-US" b="true" sz="2105" spc="58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System.Text.Json ignoriert Felder standardmäßig Wochentag-Liste war ein öffentliches Feld und kein Property</a:t>
            </a:r>
          </a:p>
          <a:p>
            <a:pPr algn="l">
              <a:lnSpc>
                <a:spcPts val="385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3290" y="-79745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7249" y="4574205"/>
            <a:ext cx="12700615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</a:pPr>
            <a:r>
              <a:rPr lang="en-US" b="true" sz="7658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LIVE DEMO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61450" y="5685923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54007" y="628934"/>
            <a:ext cx="7374528" cy="73745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0" cap="sq">
              <a:gradFill>
                <a:gsLst>
                  <a:gs pos="0">
                    <a:srgbClr val="585858">
                      <a:alpha val="51000"/>
                    </a:srgbClr>
                  </a:gs>
                  <a:gs pos="100000">
                    <a:srgbClr val="080808">
                      <a:alpha val="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15938" y="3489268"/>
            <a:ext cx="13950515" cy="240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2"/>
              </a:lnSpc>
              <a:spcBef>
                <a:spcPct val="0"/>
              </a:spcBef>
            </a:pPr>
            <a:r>
              <a:rPr lang="en-US" b="true" sz="685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VIELEN DANK FÜR EURE AUFMERKSAMKEIT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15189" y="-1876582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9" y="0"/>
                </a:lnTo>
                <a:lnTo>
                  <a:pt x="6371069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589704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71575"/>
            <a:ext cx="13810235" cy="70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3"/>
              </a:lnSpc>
            </a:pPr>
            <a:r>
              <a:rPr lang="en-US" sz="55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INHALTSVERZEICHNIS: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9620" y="2681909"/>
            <a:ext cx="16230600" cy="556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Projektvorstellung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Features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Technologien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Must haves &amp; Nice to haves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Zuständigkeit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Probleme &amp; Lösungen</a:t>
            </a:r>
          </a:p>
          <a:p>
            <a:pPr algn="l" marL="858209" indent="-429104" lvl="1">
              <a:lnSpc>
                <a:spcPts val="6320"/>
              </a:lnSpc>
              <a:buAutoNum type="arabicPeriod" startAt="1"/>
            </a:pPr>
            <a:r>
              <a:rPr lang="en-US" sz="3975" spc="11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Live 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43627" y="2063246"/>
            <a:ext cx="5534568" cy="5652133"/>
            <a:chOff x="0" y="0"/>
            <a:chExt cx="621792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26816" t="0" r="-26816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771504" y="4472156"/>
            <a:ext cx="12641246" cy="7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7"/>
              </a:lnSpc>
            </a:pPr>
            <a:r>
              <a:rPr lang="en-US" sz="62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PROJEKTVORSTELLUNG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59329"/>
            <a:ext cx="6222953" cy="6352545"/>
            <a:chOff x="0" y="0"/>
            <a:chExt cx="622046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8000" t="0" r="-8725" b="-71624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623060" y="1380272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PROJEKTIDEE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23060" y="4524929"/>
            <a:ext cx="882032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9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Desktop Applikation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89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zur Verwaltung von Trainingsgruppen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54847" y="6264154"/>
            <a:ext cx="3436629" cy="3508196"/>
            <a:chOff x="0" y="0"/>
            <a:chExt cx="622046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17941" t="0" r="-17941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117622" y="6264154"/>
            <a:ext cx="3436629" cy="3508196"/>
            <a:chOff x="0" y="0"/>
            <a:chExt cx="622046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6"/>
              <a:stretch>
                <a:fillRect l="-26609" t="0" r="-26609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802011" y="7606469"/>
            <a:ext cx="1805075" cy="823566"/>
          </a:xfrm>
          <a:custGeom>
            <a:avLst/>
            <a:gdLst/>
            <a:ahLst/>
            <a:cxnLst/>
            <a:rect r="r" b="b" t="t" l="l"/>
            <a:pathLst>
              <a:path h="823566" w="1805075">
                <a:moveTo>
                  <a:pt x="0" y="0"/>
                </a:moveTo>
                <a:lnTo>
                  <a:pt x="1805075" y="0"/>
                </a:lnTo>
                <a:lnTo>
                  <a:pt x="1805075" y="823565"/>
                </a:lnTo>
                <a:lnTo>
                  <a:pt x="0" y="8235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49771" y="1519338"/>
            <a:ext cx="9170631" cy="892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71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WARUM?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70285"/>
            <a:ext cx="12525550" cy="137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904" indent="-331952" lvl="1">
              <a:lnSpc>
                <a:spcPts val="5627"/>
              </a:lnSpc>
              <a:buAutoNum type="arabicPeriod" startAt="1"/>
            </a:pPr>
            <a:r>
              <a:rPr lang="en-US" b="true" sz="3075" spc="86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Manueller Vorgang digitalisieren → übersichtlicher</a:t>
            </a:r>
          </a:p>
          <a:p>
            <a:pPr algn="l" marL="663904" indent="-331952" lvl="1">
              <a:lnSpc>
                <a:spcPts val="5627"/>
              </a:lnSpc>
              <a:buAutoNum type="arabicPeriod" startAt="1"/>
            </a:pPr>
            <a:r>
              <a:rPr lang="en-US" b="true" sz="3075" spc="86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Persönliche Erfahrung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50470" y="1418029"/>
            <a:ext cx="9108830" cy="716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6"/>
              </a:lnSpc>
            </a:pPr>
            <a:r>
              <a:rPr lang="en-US" sz="5681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50470" y="2975888"/>
            <a:ext cx="7651853" cy="42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904" indent="-331952" lvl="1">
              <a:lnSpc>
                <a:spcPts val="5627"/>
              </a:lnSpc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Personen hinzufügen</a:t>
            </a:r>
          </a:p>
          <a:p>
            <a:pPr algn="l" marL="663904" indent="-331952" lvl="1">
              <a:lnSpc>
                <a:spcPts val="5627"/>
              </a:lnSpc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Trainingsgruppen erstellen</a:t>
            </a:r>
          </a:p>
          <a:p>
            <a:pPr algn="l" marL="1327808" indent="-442603" lvl="2">
              <a:lnSpc>
                <a:spcPts val="5627"/>
              </a:lnSpc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Personen</a:t>
            </a:r>
          </a:p>
          <a:p>
            <a:pPr algn="l" marL="1327808" indent="-442603" lvl="2">
              <a:lnSpc>
                <a:spcPts val="5627"/>
              </a:lnSpc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Zeitplan</a:t>
            </a:r>
          </a:p>
          <a:p>
            <a:pPr algn="l" marL="663904" indent="-331952" lvl="1">
              <a:lnSpc>
                <a:spcPts val="5627"/>
              </a:lnSpc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Anwesenheitscheck</a:t>
            </a:r>
          </a:p>
          <a:p>
            <a:pPr algn="l" marL="1327808" indent="-442603" lvl="2">
              <a:lnSpc>
                <a:spcPts val="5627"/>
              </a:lnSpc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Analyse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21820" y="3986747"/>
            <a:ext cx="385752" cy="387433"/>
            <a:chOff x="0" y="0"/>
            <a:chExt cx="101597" cy="1020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121820" y="6143113"/>
            <a:ext cx="385752" cy="387433"/>
            <a:chOff x="0" y="0"/>
            <a:chExt cx="101597" cy="1020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15368" y="2463180"/>
            <a:ext cx="5534568" cy="5652133"/>
            <a:chOff x="0" y="0"/>
            <a:chExt cx="621792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18110" t="0" r="-18110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9694" y="6221256"/>
            <a:ext cx="385752" cy="387433"/>
            <a:chOff x="0" y="0"/>
            <a:chExt cx="101597" cy="102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597" cy="102040"/>
            </a:xfrm>
            <a:custGeom>
              <a:avLst/>
              <a:gdLst/>
              <a:ahLst/>
              <a:cxnLst/>
              <a:rect r="r" b="b" t="t" l="l"/>
              <a:pathLst>
                <a:path h="102040" w="101597">
                  <a:moveTo>
                    <a:pt x="0" y="0"/>
                  </a:moveTo>
                  <a:lnTo>
                    <a:pt x="101597" y="0"/>
                  </a:lnTo>
                  <a:lnTo>
                    <a:pt x="101597" y="102040"/>
                  </a:lnTo>
                  <a:lnTo>
                    <a:pt x="0" y="102040"/>
                  </a:lnTo>
                  <a:close/>
                </a:path>
              </a:pathLst>
            </a:custGeom>
            <a:gradFill rotWithShape="true">
              <a:gsLst>
                <a:gs pos="0">
                  <a:srgbClr val="585858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1597" cy="14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696117" y="4954373"/>
            <a:ext cx="4214406" cy="4303927"/>
            <a:chOff x="0" y="0"/>
            <a:chExt cx="621792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1538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15380">
                  <a:moveTo>
                    <a:pt x="6085840" y="1851660"/>
                  </a:moveTo>
                  <a:lnTo>
                    <a:pt x="6085840" y="1719580"/>
                  </a:lnTo>
                  <a:lnTo>
                    <a:pt x="5953760" y="1719580"/>
                  </a:lnTo>
                  <a:lnTo>
                    <a:pt x="5953760" y="1587500"/>
                  </a:lnTo>
                  <a:lnTo>
                    <a:pt x="5821680" y="1587500"/>
                  </a:lnTo>
                  <a:lnTo>
                    <a:pt x="5821680" y="1455420"/>
                  </a:lnTo>
                  <a:lnTo>
                    <a:pt x="5689600" y="1455420"/>
                  </a:lnTo>
                  <a:lnTo>
                    <a:pt x="5689600" y="1323340"/>
                  </a:lnTo>
                  <a:lnTo>
                    <a:pt x="5557520" y="1323340"/>
                  </a:lnTo>
                  <a:lnTo>
                    <a:pt x="5557520" y="1189990"/>
                  </a:lnTo>
                  <a:lnTo>
                    <a:pt x="5425440" y="1189990"/>
                  </a:lnTo>
                  <a:lnTo>
                    <a:pt x="5425440" y="1057910"/>
                  </a:lnTo>
                  <a:lnTo>
                    <a:pt x="5293360" y="1057910"/>
                  </a:lnTo>
                  <a:lnTo>
                    <a:pt x="5293360" y="925830"/>
                  </a:lnTo>
                  <a:lnTo>
                    <a:pt x="5161280" y="925830"/>
                  </a:lnTo>
                  <a:lnTo>
                    <a:pt x="5161280" y="793750"/>
                  </a:lnTo>
                  <a:lnTo>
                    <a:pt x="5029200" y="793750"/>
                  </a:lnTo>
                  <a:lnTo>
                    <a:pt x="5029200" y="661670"/>
                  </a:lnTo>
                  <a:lnTo>
                    <a:pt x="4897120" y="661670"/>
                  </a:lnTo>
                  <a:lnTo>
                    <a:pt x="4897120" y="529590"/>
                  </a:lnTo>
                  <a:lnTo>
                    <a:pt x="4762500" y="529590"/>
                  </a:lnTo>
                  <a:lnTo>
                    <a:pt x="4762500" y="397510"/>
                  </a:lnTo>
                  <a:lnTo>
                    <a:pt x="4630420" y="397510"/>
                  </a:lnTo>
                  <a:lnTo>
                    <a:pt x="4630420" y="264160"/>
                  </a:lnTo>
                  <a:lnTo>
                    <a:pt x="4498340" y="264160"/>
                  </a:lnTo>
                  <a:lnTo>
                    <a:pt x="4498340" y="132080"/>
                  </a:lnTo>
                  <a:lnTo>
                    <a:pt x="4366260" y="132080"/>
                  </a:lnTo>
                  <a:lnTo>
                    <a:pt x="4366260" y="0"/>
                  </a:lnTo>
                  <a:cubicBezTo>
                    <a:pt x="3530600" y="0"/>
                    <a:pt x="2688590" y="0"/>
                    <a:pt x="1852930" y="0"/>
                  </a:cubicBezTo>
                  <a:lnTo>
                    <a:pt x="1852930" y="132080"/>
                  </a:lnTo>
                  <a:lnTo>
                    <a:pt x="1720850" y="132080"/>
                  </a:lnTo>
                  <a:lnTo>
                    <a:pt x="1720850" y="264160"/>
                  </a:lnTo>
                  <a:lnTo>
                    <a:pt x="1587500" y="264160"/>
                  </a:lnTo>
                  <a:lnTo>
                    <a:pt x="1587500" y="396240"/>
                  </a:lnTo>
                  <a:lnTo>
                    <a:pt x="1455420" y="396240"/>
                  </a:lnTo>
                  <a:lnTo>
                    <a:pt x="1455420" y="528320"/>
                  </a:lnTo>
                  <a:lnTo>
                    <a:pt x="1323340" y="528320"/>
                  </a:lnTo>
                  <a:lnTo>
                    <a:pt x="1323340" y="660400"/>
                  </a:lnTo>
                  <a:lnTo>
                    <a:pt x="1189990" y="660400"/>
                  </a:lnTo>
                  <a:lnTo>
                    <a:pt x="1189990" y="792480"/>
                  </a:lnTo>
                  <a:lnTo>
                    <a:pt x="1057910" y="792480"/>
                  </a:lnTo>
                  <a:lnTo>
                    <a:pt x="1057910" y="924560"/>
                  </a:lnTo>
                  <a:lnTo>
                    <a:pt x="925830" y="924560"/>
                  </a:lnTo>
                  <a:lnTo>
                    <a:pt x="925830" y="1056640"/>
                  </a:lnTo>
                  <a:lnTo>
                    <a:pt x="793750" y="1056640"/>
                  </a:lnTo>
                  <a:lnTo>
                    <a:pt x="793750" y="1188720"/>
                  </a:lnTo>
                  <a:lnTo>
                    <a:pt x="661670" y="1188720"/>
                  </a:lnTo>
                  <a:lnTo>
                    <a:pt x="661670" y="1320800"/>
                  </a:lnTo>
                  <a:lnTo>
                    <a:pt x="529590" y="1320800"/>
                  </a:lnTo>
                  <a:lnTo>
                    <a:pt x="529590" y="1452880"/>
                  </a:lnTo>
                  <a:lnTo>
                    <a:pt x="397510" y="1452880"/>
                  </a:lnTo>
                  <a:lnTo>
                    <a:pt x="397510" y="1587500"/>
                  </a:lnTo>
                  <a:lnTo>
                    <a:pt x="264160" y="1587500"/>
                  </a:lnTo>
                  <a:lnTo>
                    <a:pt x="264160" y="1719580"/>
                  </a:lnTo>
                  <a:lnTo>
                    <a:pt x="132080" y="1719580"/>
                  </a:lnTo>
                  <a:lnTo>
                    <a:pt x="132080" y="1851660"/>
                  </a:lnTo>
                  <a:lnTo>
                    <a:pt x="0" y="1851660"/>
                  </a:lnTo>
                  <a:cubicBezTo>
                    <a:pt x="0" y="2731770"/>
                    <a:pt x="0" y="3618230"/>
                    <a:pt x="0" y="4497070"/>
                  </a:cubicBezTo>
                  <a:lnTo>
                    <a:pt x="132080" y="4497070"/>
                  </a:lnTo>
                  <a:lnTo>
                    <a:pt x="132080" y="4629150"/>
                  </a:lnTo>
                  <a:lnTo>
                    <a:pt x="264160" y="4629150"/>
                  </a:lnTo>
                  <a:lnTo>
                    <a:pt x="264160" y="4762500"/>
                  </a:lnTo>
                  <a:lnTo>
                    <a:pt x="396240" y="4762500"/>
                  </a:lnTo>
                  <a:lnTo>
                    <a:pt x="396240" y="4894580"/>
                  </a:lnTo>
                  <a:lnTo>
                    <a:pt x="528320" y="4894580"/>
                  </a:lnTo>
                  <a:lnTo>
                    <a:pt x="528320" y="5026660"/>
                  </a:lnTo>
                  <a:lnTo>
                    <a:pt x="660400" y="5026660"/>
                  </a:lnTo>
                  <a:lnTo>
                    <a:pt x="660400" y="5158740"/>
                  </a:lnTo>
                  <a:lnTo>
                    <a:pt x="792480" y="5158740"/>
                  </a:lnTo>
                  <a:lnTo>
                    <a:pt x="792480" y="5290820"/>
                  </a:lnTo>
                  <a:lnTo>
                    <a:pt x="924560" y="5290820"/>
                  </a:lnTo>
                  <a:lnTo>
                    <a:pt x="924560" y="5422900"/>
                  </a:lnTo>
                  <a:lnTo>
                    <a:pt x="1056640" y="5422900"/>
                  </a:lnTo>
                  <a:lnTo>
                    <a:pt x="1056640" y="5554980"/>
                  </a:lnTo>
                  <a:lnTo>
                    <a:pt x="1188720" y="5554980"/>
                  </a:lnTo>
                  <a:lnTo>
                    <a:pt x="1188720" y="5687060"/>
                  </a:lnTo>
                  <a:lnTo>
                    <a:pt x="1320800" y="5687060"/>
                  </a:lnTo>
                  <a:lnTo>
                    <a:pt x="1320800" y="5819140"/>
                  </a:lnTo>
                  <a:lnTo>
                    <a:pt x="1452880" y="5819140"/>
                  </a:lnTo>
                  <a:lnTo>
                    <a:pt x="1452880" y="5951220"/>
                  </a:lnTo>
                  <a:lnTo>
                    <a:pt x="1587500" y="5951220"/>
                  </a:lnTo>
                  <a:lnTo>
                    <a:pt x="1587500" y="6083300"/>
                  </a:lnTo>
                  <a:lnTo>
                    <a:pt x="1719580" y="6083300"/>
                  </a:lnTo>
                  <a:lnTo>
                    <a:pt x="1719580" y="6215380"/>
                  </a:lnTo>
                  <a:lnTo>
                    <a:pt x="1851660" y="6215380"/>
                  </a:lnTo>
                  <a:lnTo>
                    <a:pt x="1851660" y="6350000"/>
                  </a:lnTo>
                  <a:cubicBezTo>
                    <a:pt x="2687320" y="6350000"/>
                    <a:pt x="3529330" y="6350000"/>
                    <a:pt x="4364990" y="6350000"/>
                  </a:cubicBezTo>
                  <a:lnTo>
                    <a:pt x="4364990" y="6217920"/>
                  </a:lnTo>
                  <a:lnTo>
                    <a:pt x="4497070" y="6217920"/>
                  </a:lnTo>
                  <a:lnTo>
                    <a:pt x="4497070" y="6085840"/>
                  </a:lnTo>
                  <a:lnTo>
                    <a:pt x="4629150" y="6085840"/>
                  </a:lnTo>
                  <a:lnTo>
                    <a:pt x="4629150" y="5953760"/>
                  </a:lnTo>
                  <a:lnTo>
                    <a:pt x="4762500" y="5953760"/>
                  </a:lnTo>
                  <a:lnTo>
                    <a:pt x="4762500" y="5821680"/>
                  </a:lnTo>
                  <a:lnTo>
                    <a:pt x="4894580" y="5821680"/>
                  </a:lnTo>
                  <a:lnTo>
                    <a:pt x="4894580" y="5689600"/>
                  </a:lnTo>
                  <a:lnTo>
                    <a:pt x="5026660" y="5689600"/>
                  </a:lnTo>
                  <a:lnTo>
                    <a:pt x="5026660" y="5557520"/>
                  </a:lnTo>
                  <a:lnTo>
                    <a:pt x="5158740" y="5557520"/>
                  </a:lnTo>
                  <a:lnTo>
                    <a:pt x="5158740" y="5425440"/>
                  </a:lnTo>
                  <a:lnTo>
                    <a:pt x="5290820" y="5425440"/>
                  </a:lnTo>
                  <a:lnTo>
                    <a:pt x="5290820" y="5293360"/>
                  </a:lnTo>
                  <a:lnTo>
                    <a:pt x="5422900" y="5293360"/>
                  </a:lnTo>
                  <a:lnTo>
                    <a:pt x="5422900" y="5161280"/>
                  </a:lnTo>
                  <a:lnTo>
                    <a:pt x="5554980" y="5161280"/>
                  </a:lnTo>
                  <a:lnTo>
                    <a:pt x="5554980" y="5029200"/>
                  </a:lnTo>
                  <a:lnTo>
                    <a:pt x="5687060" y="5029200"/>
                  </a:lnTo>
                  <a:lnTo>
                    <a:pt x="5687060" y="4897120"/>
                  </a:lnTo>
                  <a:lnTo>
                    <a:pt x="5819140" y="4897120"/>
                  </a:lnTo>
                  <a:lnTo>
                    <a:pt x="5819140" y="4762500"/>
                  </a:lnTo>
                  <a:lnTo>
                    <a:pt x="5951220" y="4762500"/>
                  </a:lnTo>
                  <a:lnTo>
                    <a:pt x="5951220" y="4630420"/>
                  </a:lnTo>
                  <a:lnTo>
                    <a:pt x="6083300" y="4630420"/>
                  </a:lnTo>
                  <a:lnTo>
                    <a:pt x="6083300" y="4498340"/>
                  </a:lnTo>
                  <a:lnTo>
                    <a:pt x="6215380" y="4498340"/>
                  </a:lnTo>
                  <a:cubicBezTo>
                    <a:pt x="6215380" y="3618230"/>
                    <a:pt x="6215380" y="2731770"/>
                    <a:pt x="6215380" y="1852930"/>
                  </a:cubicBezTo>
                  <a:lnTo>
                    <a:pt x="6085840" y="1852930"/>
                  </a:lnTo>
                  <a:close/>
                </a:path>
              </a:pathLst>
            </a:custGeom>
            <a:blipFill>
              <a:blip r:embed="rId5"/>
              <a:stretch>
                <a:fillRect l="-31732" t="0" r="-31732" b="0"/>
              </a:stretch>
            </a:blipFill>
            <a:ln w="19050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478486"/>
            <a:ext cx="7800159" cy="160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6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TECHNOLOGIEN</a:t>
            </a:r>
          </a:p>
          <a:p>
            <a:pPr algn="l">
              <a:lnSpc>
                <a:spcPts val="612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866783"/>
            <a:ext cx="6578835" cy="494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Visual Studio 2022</a:t>
            </a:r>
          </a:p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GitHub</a:t>
            </a:r>
          </a:p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NuGet Packages:</a:t>
            </a:r>
          </a:p>
          <a:p>
            <a:pPr algn="l" marL="1327808" indent="-442603" lvl="2">
              <a:lnSpc>
                <a:spcPts val="5627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SerilogNewtonsoft.Json</a:t>
            </a:r>
          </a:p>
          <a:p>
            <a:pPr algn="l" marL="1327808" indent="-442603" lvl="2">
              <a:lnSpc>
                <a:spcPts val="5627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Serilog</a:t>
            </a:r>
          </a:p>
          <a:p>
            <a:pPr algn="l" marL="1327808" indent="-442603" lvl="2">
              <a:lnSpc>
                <a:spcPts val="5627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Serilog.Sinks.Console</a:t>
            </a:r>
          </a:p>
          <a:p>
            <a:pPr algn="l" marL="1327808" indent="-442603" lvl="2">
              <a:lnSpc>
                <a:spcPts val="5627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Serilog.Sinks.File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28859" y="2866783"/>
            <a:ext cx="6462008" cy="208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DatePicker</a:t>
            </a:r>
          </a:p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ListViews</a:t>
            </a:r>
          </a:p>
          <a:p>
            <a:pPr algn="l" marL="663904" indent="-331952" lvl="1">
              <a:lnSpc>
                <a:spcPts val="562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75" spc="86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Bindings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98322" y="1478486"/>
            <a:ext cx="8460978" cy="8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6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BESONDERHEITEN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51931"/>
            <a:ext cx="6222953" cy="6352545"/>
            <a:chOff x="0" y="0"/>
            <a:chExt cx="622046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1126" t="0" r="-52093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8121820" y="1233191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MUST HAVES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3981" y="2686629"/>
            <a:ext cx="9599657" cy="675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Kalenderansicht → Datumauswahl → Trainingsgruppen 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neue Trainingsgruppen erstellen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neue Personen anlegen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Personen bleiben gespeichert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Anwesenheitsliste pro Trainingsgruppe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Buttons für “Anwesend” oder “Abwesend”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“Abwesend” →  Unterfenster → Begründung eingeben 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“Zurück” Button</a:t>
            </a:r>
          </a:p>
          <a:p>
            <a:pPr algn="l" marL="577546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Analyse-Page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0920" y="0"/>
            <a:ext cx="18449839" cy="7545166"/>
            <a:chOff x="0" y="0"/>
            <a:chExt cx="4859217" cy="19872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59217" cy="1987204"/>
            </a:xfrm>
            <a:custGeom>
              <a:avLst/>
              <a:gdLst/>
              <a:ahLst/>
              <a:cxnLst/>
              <a:rect r="r" b="b" t="t" l="l"/>
              <a:pathLst>
                <a:path h="1987204" w="4859217">
                  <a:moveTo>
                    <a:pt x="0" y="0"/>
                  </a:moveTo>
                  <a:lnTo>
                    <a:pt x="4859217" y="0"/>
                  </a:lnTo>
                  <a:lnTo>
                    <a:pt x="4859217" y="1987204"/>
                  </a:lnTo>
                  <a:lnTo>
                    <a:pt x="0" y="1987204"/>
                  </a:lnTo>
                  <a:close/>
                </a:path>
              </a:pathLst>
            </a:custGeom>
            <a:gradFill rotWithShape="true">
              <a:gsLst>
                <a:gs pos="0">
                  <a:srgbClr val="060606">
                    <a:alpha val="100000"/>
                  </a:srgbClr>
                </a:gs>
                <a:gs pos="100000">
                  <a:srgbClr val="080808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59217" cy="2025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57860" y="-1996888"/>
            <a:ext cx="6371069" cy="6371069"/>
          </a:xfrm>
          <a:custGeom>
            <a:avLst/>
            <a:gdLst/>
            <a:ahLst/>
            <a:cxnLst/>
            <a:rect r="r" b="b" t="t" l="l"/>
            <a:pathLst>
              <a:path h="6371069" w="6371069">
                <a:moveTo>
                  <a:pt x="0" y="0"/>
                </a:moveTo>
                <a:lnTo>
                  <a:pt x="6371068" y="0"/>
                </a:lnTo>
                <a:lnTo>
                  <a:pt x="6371068" y="6371068"/>
                </a:lnTo>
                <a:lnTo>
                  <a:pt x="0" y="63710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875094" y="2714916"/>
            <a:ext cx="5365532" cy="5477268"/>
            <a:chOff x="0" y="0"/>
            <a:chExt cx="622046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204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220460">
                  <a:moveTo>
                    <a:pt x="6090920" y="2592070"/>
                  </a:moveTo>
                  <a:lnTo>
                    <a:pt x="6090920" y="2203450"/>
                  </a:lnTo>
                  <a:lnTo>
                    <a:pt x="5961380" y="2203450"/>
                  </a:lnTo>
                  <a:lnTo>
                    <a:pt x="5961380" y="1944370"/>
                  </a:lnTo>
                  <a:lnTo>
                    <a:pt x="5831840" y="1944370"/>
                  </a:lnTo>
                  <a:lnTo>
                    <a:pt x="5831840" y="1685290"/>
                  </a:lnTo>
                  <a:lnTo>
                    <a:pt x="5702300" y="1685290"/>
                  </a:lnTo>
                  <a:lnTo>
                    <a:pt x="5702300" y="1424940"/>
                  </a:lnTo>
                  <a:lnTo>
                    <a:pt x="5572760" y="1424940"/>
                  </a:lnTo>
                  <a:lnTo>
                    <a:pt x="5572760" y="1295400"/>
                  </a:lnTo>
                  <a:lnTo>
                    <a:pt x="5443220" y="1295400"/>
                  </a:lnTo>
                  <a:lnTo>
                    <a:pt x="5443220" y="1165860"/>
                  </a:lnTo>
                  <a:lnTo>
                    <a:pt x="5313680" y="1165860"/>
                  </a:lnTo>
                  <a:lnTo>
                    <a:pt x="5313680" y="1036320"/>
                  </a:lnTo>
                  <a:lnTo>
                    <a:pt x="5184140" y="1036320"/>
                  </a:lnTo>
                  <a:lnTo>
                    <a:pt x="5184140" y="906780"/>
                  </a:lnTo>
                  <a:lnTo>
                    <a:pt x="5054600" y="906780"/>
                  </a:lnTo>
                  <a:lnTo>
                    <a:pt x="5054600" y="777240"/>
                  </a:lnTo>
                  <a:lnTo>
                    <a:pt x="4925060" y="777240"/>
                  </a:lnTo>
                  <a:lnTo>
                    <a:pt x="4925060" y="647700"/>
                  </a:lnTo>
                  <a:lnTo>
                    <a:pt x="4795520" y="647700"/>
                  </a:lnTo>
                  <a:lnTo>
                    <a:pt x="4795520" y="518160"/>
                  </a:lnTo>
                  <a:lnTo>
                    <a:pt x="4535170" y="518160"/>
                  </a:lnTo>
                  <a:lnTo>
                    <a:pt x="4535170" y="388620"/>
                  </a:lnTo>
                  <a:lnTo>
                    <a:pt x="4276090" y="388620"/>
                  </a:lnTo>
                  <a:lnTo>
                    <a:pt x="4276090" y="259080"/>
                  </a:lnTo>
                  <a:lnTo>
                    <a:pt x="4017010" y="259080"/>
                  </a:lnTo>
                  <a:lnTo>
                    <a:pt x="4017010" y="129540"/>
                  </a:lnTo>
                  <a:lnTo>
                    <a:pt x="3628390" y="129540"/>
                  </a:lnTo>
                  <a:lnTo>
                    <a:pt x="3628390" y="0"/>
                  </a:lnTo>
                  <a:lnTo>
                    <a:pt x="2592070" y="0"/>
                  </a:lnTo>
                  <a:lnTo>
                    <a:pt x="2592070" y="129540"/>
                  </a:lnTo>
                  <a:lnTo>
                    <a:pt x="2203450" y="129540"/>
                  </a:lnTo>
                  <a:lnTo>
                    <a:pt x="2203450" y="259080"/>
                  </a:lnTo>
                  <a:lnTo>
                    <a:pt x="1944370" y="259080"/>
                  </a:lnTo>
                  <a:lnTo>
                    <a:pt x="1944370" y="388620"/>
                  </a:lnTo>
                  <a:lnTo>
                    <a:pt x="1685290" y="388620"/>
                  </a:lnTo>
                  <a:lnTo>
                    <a:pt x="1685290" y="518160"/>
                  </a:lnTo>
                  <a:lnTo>
                    <a:pt x="1424940" y="518160"/>
                  </a:lnTo>
                  <a:lnTo>
                    <a:pt x="1424940" y="647700"/>
                  </a:lnTo>
                  <a:lnTo>
                    <a:pt x="1295400" y="647700"/>
                  </a:lnTo>
                  <a:lnTo>
                    <a:pt x="1295400" y="777240"/>
                  </a:lnTo>
                  <a:lnTo>
                    <a:pt x="1165860" y="777240"/>
                  </a:lnTo>
                  <a:lnTo>
                    <a:pt x="1165860" y="906780"/>
                  </a:lnTo>
                  <a:lnTo>
                    <a:pt x="1036320" y="906780"/>
                  </a:lnTo>
                  <a:lnTo>
                    <a:pt x="1036320" y="1036320"/>
                  </a:lnTo>
                  <a:lnTo>
                    <a:pt x="906780" y="1036320"/>
                  </a:lnTo>
                  <a:lnTo>
                    <a:pt x="906780" y="1165860"/>
                  </a:lnTo>
                  <a:lnTo>
                    <a:pt x="777240" y="1165860"/>
                  </a:lnTo>
                  <a:lnTo>
                    <a:pt x="777240" y="1295400"/>
                  </a:lnTo>
                  <a:lnTo>
                    <a:pt x="647700" y="1295400"/>
                  </a:lnTo>
                  <a:lnTo>
                    <a:pt x="647700" y="1424940"/>
                  </a:lnTo>
                  <a:lnTo>
                    <a:pt x="518160" y="1424940"/>
                  </a:lnTo>
                  <a:lnTo>
                    <a:pt x="518160" y="1685290"/>
                  </a:lnTo>
                  <a:lnTo>
                    <a:pt x="388620" y="1685290"/>
                  </a:lnTo>
                  <a:lnTo>
                    <a:pt x="388620" y="1944370"/>
                  </a:lnTo>
                  <a:lnTo>
                    <a:pt x="259080" y="1944370"/>
                  </a:lnTo>
                  <a:lnTo>
                    <a:pt x="259080" y="2203450"/>
                  </a:lnTo>
                  <a:lnTo>
                    <a:pt x="129540" y="2203450"/>
                  </a:lnTo>
                  <a:lnTo>
                    <a:pt x="129540" y="2592070"/>
                  </a:lnTo>
                  <a:lnTo>
                    <a:pt x="0" y="2592070"/>
                  </a:lnTo>
                  <a:lnTo>
                    <a:pt x="0" y="3757930"/>
                  </a:lnTo>
                  <a:lnTo>
                    <a:pt x="129540" y="3757930"/>
                  </a:lnTo>
                  <a:lnTo>
                    <a:pt x="129540" y="4146550"/>
                  </a:lnTo>
                  <a:lnTo>
                    <a:pt x="259080" y="4146550"/>
                  </a:lnTo>
                  <a:lnTo>
                    <a:pt x="259080" y="4405630"/>
                  </a:lnTo>
                  <a:lnTo>
                    <a:pt x="388620" y="4405630"/>
                  </a:lnTo>
                  <a:lnTo>
                    <a:pt x="388620" y="4664710"/>
                  </a:lnTo>
                  <a:lnTo>
                    <a:pt x="518160" y="4664710"/>
                  </a:lnTo>
                  <a:lnTo>
                    <a:pt x="518160" y="4925060"/>
                  </a:lnTo>
                  <a:lnTo>
                    <a:pt x="647700" y="4925060"/>
                  </a:lnTo>
                  <a:lnTo>
                    <a:pt x="647700" y="5054600"/>
                  </a:lnTo>
                  <a:lnTo>
                    <a:pt x="777240" y="5054600"/>
                  </a:lnTo>
                  <a:lnTo>
                    <a:pt x="777240" y="5184140"/>
                  </a:lnTo>
                  <a:lnTo>
                    <a:pt x="906780" y="5184140"/>
                  </a:lnTo>
                  <a:lnTo>
                    <a:pt x="906780" y="5313680"/>
                  </a:lnTo>
                  <a:lnTo>
                    <a:pt x="1036320" y="5313680"/>
                  </a:lnTo>
                  <a:lnTo>
                    <a:pt x="1036320" y="5443220"/>
                  </a:lnTo>
                  <a:lnTo>
                    <a:pt x="1165860" y="5443220"/>
                  </a:lnTo>
                  <a:lnTo>
                    <a:pt x="1165860" y="5572760"/>
                  </a:lnTo>
                  <a:lnTo>
                    <a:pt x="1295400" y="5572760"/>
                  </a:lnTo>
                  <a:lnTo>
                    <a:pt x="1295400" y="5702300"/>
                  </a:lnTo>
                  <a:lnTo>
                    <a:pt x="1424940" y="5702300"/>
                  </a:lnTo>
                  <a:lnTo>
                    <a:pt x="1424940" y="5831840"/>
                  </a:lnTo>
                  <a:lnTo>
                    <a:pt x="1685290" y="5831840"/>
                  </a:lnTo>
                  <a:lnTo>
                    <a:pt x="1685290" y="5961380"/>
                  </a:lnTo>
                  <a:lnTo>
                    <a:pt x="1944370" y="5961380"/>
                  </a:lnTo>
                  <a:lnTo>
                    <a:pt x="1944370" y="6090920"/>
                  </a:lnTo>
                  <a:lnTo>
                    <a:pt x="2203450" y="6090920"/>
                  </a:lnTo>
                  <a:lnTo>
                    <a:pt x="2203450" y="6220460"/>
                  </a:lnTo>
                  <a:lnTo>
                    <a:pt x="2592070" y="6220460"/>
                  </a:lnTo>
                  <a:lnTo>
                    <a:pt x="2592070" y="6350000"/>
                  </a:lnTo>
                  <a:lnTo>
                    <a:pt x="3628390" y="6350000"/>
                  </a:lnTo>
                  <a:lnTo>
                    <a:pt x="3628390" y="6220460"/>
                  </a:lnTo>
                  <a:lnTo>
                    <a:pt x="4017010" y="6220460"/>
                  </a:lnTo>
                  <a:lnTo>
                    <a:pt x="4017010" y="6090920"/>
                  </a:lnTo>
                  <a:lnTo>
                    <a:pt x="4276090" y="6090920"/>
                  </a:lnTo>
                  <a:lnTo>
                    <a:pt x="4276090" y="5961380"/>
                  </a:lnTo>
                  <a:lnTo>
                    <a:pt x="4535170" y="5961380"/>
                  </a:lnTo>
                  <a:lnTo>
                    <a:pt x="4535170" y="5831840"/>
                  </a:lnTo>
                  <a:lnTo>
                    <a:pt x="4795520" y="5831840"/>
                  </a:lnTo>
                  <a:lnTo>
                    <a:pt x="4795520" y="5702300"/>
                  </a:lnTo>
                  <a:lnTo>
                    <a:pt x="4925060" y="5702300"/>
                  </a:lnTo>
                  <a:lnTo>
                    <a:pt x="4925060" y="5572760"/>
                  </a:lnTo>
                  <a:lnTo>
                    <a:pt x="5054600" y="5572760"/>
                  </a:lnTo>
                  <a:lnTo>
                    <a:pt x="5054600" y="5443220"/>
                  </a:lnTo>
                  <a:lnTo>
                    <a:pt x="5184140" y="5443220"/>
                  </a:lnTo>
                  <a:lnTo>
                    <a:pt x="5184140" y="5313680"/>
                  </a:lnTo>
                  <a:lnTo>
                    <a:pt x="5313680" y="5313680"/>
                  </a:lnTo>
                  <a:lnTo>
                    <a:pt x="5313680" y="5184140"/>
                  </a:lnTo>
                  <a:lnTo>
                    <a:pt x="5443220" y="5184140"/>
                  </a:lnTo>
                  <a:lnTo>
                    <a:pt x="5443220" y="5054600"/>
                  </a:lnTo>
                  <a:lnTo>
                    <a:pt x="5572760" y="5054600"/>
                  </a:lnTo>
                  <a:lnTo>
                    <a:pt x="5572760" y="4925060"/>
                  </a:lnTo>
                  <a:lnTo>
                    <a:pt x="5702300" y="4925060"/>
                  </a:lnTo>
                  <a:lnTo>
                    <a:pt x="5702300" y="4664710"/>
                  </a:lnTo>
                  <a:lnTo>
                    <a:pt x="5831840" y="4664710"/>
                  </a:lnTo>
                  <a:lnTo>
                    <a:pt x="5831840" y="4405630"/>
                  </a:lnTo>
                  <a:lnTo>
                    <a:pt x="5961380" y="4405630"/>
                  </a:lnTo>
                  <a:lnTo>
                    <a:pt x="5961380" y="4146550"/>
                  </a:lnTo>
                  <a:lnTo>
                    <a:pt x="6090920" y="4146550"/>
                  </a:lnTo>
                  <a:lnTo>
                    <a:pt x="6090920" y="3757930"/>
                  </a:lnTo>
                  <a:lnTo>
                    <a:pt x="6220460" y="3757930"/>
                  </a:lnTo>
                  <a:lnTo>
                    <a:pt x="6220460" y="2592070"/>
                  </a:lnTo>
                  <a:close/>
                </a:path>
              </a:pathLst>
            </a:custGeom>
            <a:blipFill>
              <a:blip r:embed="rId5"/>
              <a:stretch>
                <a:fillRect l="-27043" t="0" r="-27043" b="0"/>
              </a:stretch>
            </a:blipFill>
            <a:ln w="28575" cap="sq">
              <a:solidFill>
                <a:srgbClr val="96C5D3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383706" y="1388671"/>
            <a:ext cx="8636240" cy="95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5"/>
              </a:lnSpc>
            </a:pPr>
            <a:r>
              <a:rPr lang="en-US" sz="7658" b="tru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NICE TO HAVES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3706" y="3281931"/>
            <a:ext cx="10083751" cy="491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45" indent="-288773" lvl="1">
              <a:lnSpc>
                <a:spcPts val="4895"/>
              </a:lnSpc>
              <a:buFont typeface="Arial"/>
              <a:buChar char="•"/>
            </a:pPr>
            <a:r>
              <a:rPr lang="en-US" b="true" sz="2675" spc="7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Suchleiste für Datum oder Trainingsgruppen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Notizfeld pro Trainingseinheit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Zufallsgenerator für Aufwärmübungen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Namen der Personen alphabetisch sortieren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Zusätzliche Informationen eingeben z.B.: Telefonnummer, etc.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Timer / Stoppuhr</a:t>
            </a:r>
          </a:p>
          <a:p>
            <a:pPr algn="l" marL="577545" indent="-288773" lvl="1">
              <a:lnSpc>
                <a:spcPts val="489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75" spc="74" strike="noStrike" u="none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Hintergrundfarbe der Trainingsgruppe ändern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DAGp3Sjs2N4</dc:identifier>
  <dcterms:modified xsi:type="dcterms:W3CDTF">2011-08-01T06:04:30Z</dcterms:modified>
  <cp:revision>1</cp:revision>
  <dc:title>POS PresenceLog_Sport Projekt</dc:title>
</cp:coreProperties>
</file>